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28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2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141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785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961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30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11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6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183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41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292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87E0F-9BD5-4827-9B16-F18B7FAFEB05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CDF11-4445-4C13-9E90-06B6049C82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97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robert.madiganbrowne@haven.com" TargetMode="External"/><Relationship Id="rId13" Type="http://schemas.openxmlformats.org/officeDocument/2006/relationships/image" Target="../media/image6.png"/><Relationship Id="rId1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hyperlink" Target="mailto:colin.nash@siemens-energy.com" TargetMode="External"/><Relationship Id="rId17" Type="http://schemas.openxmlformats.org/officeDocument/2006/relationships/image" Target="../media/image8.jpeg"/><Relationship Id="rId2" Type="http://schemas.openxmlformats.org/officeDocument/2006/relationships/hyperlink" Target="mailto:heyshamvisitorcentre@edf-energy.com" TargetMode="External"/><Relationship Id="rId16" Type="http://schemas.openxmlformats.org/officeDocument/2006/relationships/hyperlink" Target="mailto:david.rider329@mod.gov.uk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iain.hook1@mbht.nhs.uk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hyperlink" Target="mailto:daisy.bewley@cumbria.gov.uk" TargetMode="External"/><Relationship Id="rId4" Type="http://schemas.openxmlformats.org/officeDocument/2006/relationships/hyperlink" Target="mailto:amy.lamph@baesystems.com" TargetMode="External"/><Relationship Id="rId9" Type="http://schemas.openxmlformats.org/officeDocument/2006/relationships/image" Target="../media/image4.png"/><Relationship Id="rId14" Type="http://schemas.openxmlformats.org/officeDocument/2006/relationships/hyperlink" Target="mailto:Katie.Simpson@morgansindal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Électricité de France - Wikipedia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68" y="988434"/>
            <a:ext cx="1746741" cy="10645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File:BAE Systems logo.svg - Wikimedia Commons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800" y="800459"/>
            <a:ext cx="2272145" cy="69583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chesworthks\AppData\Local\Microsoft\Windows\INetCache\Content.MSO\E5120634.tmp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088" y="161059"/>
            <a:ext cx="2815965" cy="2541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chesworthks\AppData\Local\Microsoft\Windows\INetCache\Content.MSO\BA9A2E62.tmp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293" y="2771733"/>
            <a:ext cx="2316365" cy="89073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Jobs with Cumbria County Council">
            <a:hlinkClick r:id="rId10"/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3917" y="2278892"/>
            <a:ext cx="2179521" cy="1407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Siemens Smart Infrastructure - Energy Monitor">
            <a:hlinkClick r:id="rId12"/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41" y="4727023"/>
            <a:ext cx="2344304" cy="15219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Morgan Sindall Group - Wikipedia">
            <a:hlinkClick r:id="rId14"/>
          </p:cNvPr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348" y="3598199"/>
            <a:ext cx="2952057" cy="14006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Regional Press Offices | The British Army">
            <a:hlinkClick r:id="rId16"/>
          </p:cNvPr>
          <p:cNvPicPr/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7308" y="3653556"/>
            <a:ext cx="3934692" cy="25954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349097" y="5334100"/>
            <a:ext cx="1908211" cy="107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019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Cumbria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Chesworth, Katy S</dc:creator>
  <cp:lastModifiedBy>Chesworth, Katy S</cp:lastModifiedBy>
  <cp:revision>8</cp:revision>
  <dcterms:created xsi:type="dcterms:W3CDTF">2023-01-06T09:03:18Z</dcterms:created>
  <dcterms:modified xsi:type="dcterms:W3CDTF">2023-01-06T15:15:36Z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